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6BBA79-8E22-4444-AA51-208D81D056CC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D66B5C-EB21-4046-937A-2CE1BA493AAD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ΜΙΑ ΟΜΑΔΑ ΜΙΑ ΚΛΗΡΟΝΟΜΙΑ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776864" cy="4176464"/>
          </a:xfrm>
        </p:spPr>
        <p:txBody>
          <a:bodyPr/>
          <a:lstStyle/>
          <a:p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Πανθεσσαλονίκειος Αθλητικός Όμιλος 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Κωνσταντινουπολιτών (1926 - 1979) ως φορέας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συλλογικής μνήμης και κοινωνικής καταξίωσης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9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ΜΙΑ ΟΜΑΔΑ ΜΙΑ ΚΛΗΡΟΝΟΜΙΑ</a:t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>το γήπεδο </a:t>
            </a:r>
            <a:r>
              <a:rPr lang="el-GR" sz="4000" dirty="0" smtClean="0">
                <a:solidFill>
                  <a:prstClr val="black"/>
                </a:solidFill>
              </a:rPr>
              <a:t>στην Τούμπα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896544" cy="4392488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102170" cy="4525963"/>
          </a:xfrm>
        </p:spPr>
      </p:pic>
    </p:spTree>
    <p:extLst>
      <p:ext uri="{BB962C8B-B14F-4D97-AF65-F5344CB8AC3E}">
        <p14:creationId xmlns:p14="http://schemas.microsoft.com/office/powerpoint/2010/main" val="362070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</a:t>
            </a:r>
            <a:r>
              <a:rPr lang="el-GR" dirty="0" smtClean="0">
                <a:solidFill>
                  <a:prstClr val="black"/>
                </a:solidFill>
              </a:rPr>
              <a:t>ΚΛΗΡΟΝΟΜΙΑ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3902"/>
            <a:ext cx="4038600" cy="415855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r>
              <a:rPr lang="el-GR" sz="1800" dirty="0" smtClean="0"/>
              <a:t>ΘΕΣΣΑΛΟΝΙΚΗ, </a:t>
            </a:r>
            <a:r>
              <a:rPr lang="el-GR" sz="1800" dirty="0" smtClean="0"/>
              <a:t>7/7/1972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5741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00200"/>
            <a:ext cx="2677702" cy="499715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72916"/>
            <a:ext cx="4834880" cy="3780531"/>
          </a:xfrm>
        </p:spPr>
      </p:pic>
    </p:spTree>
    <p:extLst>
      <p:ext uri="{BB962C8B-B14F-4D97-AF65-F5344CB8AC3E}">
        <p14:creationId xmlns:p14="http://schemas.microsoft.com/office/powerpoint/2010/main" val="197866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920880" cy="475252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99792" y="6321077"/>
            <a:ext cx="4038600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/>
              <a:t>ΘΕΣΣΑΛΟΝΙΚΗ, </a:t>
            </a:r>
            <a:r>
              <a:rPr lang="el-GR" sz="1800" dirty="0" smtClean="0"/>
              <a:t>17/6/1974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7045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9792" y="5805264"/>
            <a:ext cx="4040188" cy="618083"/>
          </a:xfrm>
        </p:spPr>
        <p:txBody>
          <a:bodyPr>
            <a:normAutofit/>
          </a:bodyPr>
          <a:lstStyle/>
          <a:p>
            <a:r>
              <a:rPr lang="el-GR" sz="1800" b="0" dirty="0" smtClean="0"/>
              <a:t>ΘΕΣΣΑΛΟΝΙΚΗ, </a:t>
            </a:r>
            <a:r>
              <a:rPr lang="el-GR" sz="1800" b="0" dirty="0" smtClean="0"/>
              <a:t>18/6/1974</a:t>
            </a:r>
            <a:endParaRPr lang="de-DE" sz="1800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8460432" y="2060847"/>
            <a:ext cx="226368" cy="114027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5"/>
            <a:ext cx="4040188" cy="3372018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4247455" cy="2534078"/>
          </a:xfrm>
        </p:spPr>
      </p:pic>
    </p:spTree>
    <p:extLst>
      <p:ext uri="{BB962C8B-B14F-4D97-AF65-F5344CB8AC3E}">
        <p14:creationId xmlns:p14="http://schemas.microsoft.com/office/powerpoint/2010/main" val="409849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1014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4800" cap="all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ΜΙΑ </a:t>
            </a:r>
            <a:r>
              <a:rPr lang="el-GR" sz="4800" cap="all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ΟΜΑΔΑ ΜΙΑ ΚΛΗΡΟΝΟΜΙΑ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972815"/>
          </a:xfrm>
        </p:spPr>
        <p:txBody>
          <a:bodyPr/>
          <a:lstStyle/>
          <a:p>
            <a:pPr marL="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Πανθεσσαλονίκειος Αθλητικός Όμιλος 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Κωνσταντινουπολιτών (1926 - 1979) ως φορέας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συλλογικής μνήμης και κοινωνικής καταξίωσης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6992"/>
            <a:ext cx="3168352" cy="3384376"/>
          </a:xfrm>
        </p:spPr>
      </p:pic>
    </p:spTree>
    <p:extLst>
      <p:ext uri="{BB962C8B-B14F-4D97-AF65-F5344CB8AC3E}">
        <p14:creationId xmlns:p14="http://schemas.microsoft.com/office/powerpoint/2010/main" val="168523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45" y="1600200"/>
            <a:ext cx="1764710" cy="4525963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69371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sz="1800" dirty="0" smtClean="0"/>
              <a:t>Εφημερίς των Βαλκανίων</a:t>
            </a:r>
          </a:p>
          <a:p>
            <a:pPr marL="0" indent="0">
              <a:buNone/>
            </a:pPr>
            <a:r>
              <a:rPr lang="el-GR" sz="1800" dirty="0" smtClean="0"/>
              <a:t>	5/6/1925</a:t>
            </a:r>
            <a:endParaRPr lang="el-GR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99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6" y="1600200"/>
            <a:ext cx="3681368" cy="452596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816424" cy="3959352"/>
          </a:xfrm>
        </p:spPr>
      </p:pic>
    </p:spTree>
    <p:extLst>
      <p:ext uri="{BB962C8B-B14F-4D97-AF65-F5344CB8AC3E}">
        <p14:creationId xmlns:p14="http://schemas.microsoft.com/office/powerpoint/2010/main" val="18577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896544" cy="4824536"/>
          </a:xfrm>
        </p:spPr>
      </p:pic>
    </p:spTree>
    <p:extLst>
      <p:ext uri="{BB962C8B-B14F-4D97-AF65-F5344CB8AC3E}">
        <p14:creationId xmlns:p14="http://schemas.microsoft.com/office/powerpoint/2010/main" val="382137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  <a:effectLst/>
              </a:rPr>
              <a:t>ΜΙΑ ΟΜΑΔΑ ΜΙΑ ΚΛΗΡΟΝΟΜΙΑ</a:t>
            </a:r>
            <a:endParaRPr lang="de-DE" dirty="0">
              <a:effectLst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393"/>
            <a:ext cx="4038600" cy="3953576"/>
          </a:xfrm>
        </p:spPr>
      </p:pic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648521"/>
          </a:xfrm>
        </p:spPr>
      </p:pic>
    </p:spTree>
    <p:extLst>
      <p:ext uri="{BB962C8B-B14F-4D97-AF65-F5344CB8AC3E}">
        <p14:creationId xmlns:p14="http://schemas.microsoft.com/office/powerpoint/2010/main" val="27556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528392" cy="511256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/>
          </a:p>
          <a:p>
            <a:r>
              <a:rPr lang="el-GR" sz="1800" dirty="0" smtClean="0"/>
              <a:t>Εφημερίς των Βαλκανίων</a:t>
            </a:r>
          </a:p>
          <a:p>
            <a:pPr marL="0" indent="0">
              <a:buNone/>
            </a:pPr>
            <a:r>
              <a:rPr lang="el-GR" sz="1800" dirty="0"/>
              <a:t>	</a:t>
            </a:r>
            <a:r>
              <a:rPr lang="el-GR" sz="1800" dirty="0" smtClean="0"/>
              <a:t>26/4/1926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7392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36704" cy="4968552"/>
          </a:xfrm>
        </p:spPr>
      </p:pic>
    </p:spTree>
    <p:extLst>
      <p:ext uri="{BB962C8B-B14F-4D97-AF65-F5344CB8AC3E}">
        <p14:creationId xmlns:p14="http://schemas.microsoft.com/office/powerpoint/2010/main" val="337679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ΚΛΗΡΟΝΟΜΙΑ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5805264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el-GR" sz="1800" b="0" dirty="0" smtClean="0"/>
              <a:t>	</a:t>
            </a:r>
            <a:r>
              <a:rPr lang="el-GR" sz="1800" b="0" dirty="0" smtClean="0"/>
              <a:t>Εφημερίσ των Βαλκανίων </a:t>
            </a:r>
            <a:endParaRPr lang="de-DE" sz="1800" b="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816424" cy="3744416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816424" cy="4054419"/>
          </a:xfrm>
        </p:spPr>
      </p:pic>
    </p:spTree>
    <p:extLst>
      <p:ext uri="{BB962C8B-B14F-4D97-AF65-F5344CB8AC3E}">
        <p14:creationId xmlns:p14="http://schemas.microsoft.com/office/powerpoint/2010/main" val="91430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ΜΙΑ ΟΜΑΔΑ ΜΙΑ </a:t>
            </a:r>
            <a:r>
              <a:rPr lang="el-GR" dirty="0" smtClean="0">
                <a:solidFill>
                  <a:prstClr val="black"/>
                </a:solidFill>
              </a:rPr>
              <a:t>ΚΛΗΡΟΝΟΜΙΑ</a:t>
            </a:r>
            <a:br>
              <a:rPr lang="el-GR" dirty="0" smtClean="0">
                <a:solidFill>
                  <a:prstClr val="black"/>
                </a:solidFill>
              </a:rPr>
            </a:br>
            <a:r>
              <a:rPr lang="el-GR" dirty="0" smtClean="0">
                <a:solidFill>
                  <a:prstClr val="black"/>
                </a:solidFill>
              </a:rPr>
              <a:t>το γήπεδο στο Συντριβάνι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3" y="2276872"/>
            <a:ext cx="3775733" cy="3528392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3456384" cy="3384376"/>
          </a:xfrm>
        </p:spPr>
      </p:pic>
    </p:spTree>
    <p:extLst>
      <p:ext uri="{BB962C8B-B14F-4D97-AF65-F5344CB8AC3E}">
        <p14:creationId xmlns:p14="http://schemas.microsoft.com/office/powerpoint/2010/main" val="2941269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111</Words>
  <Application>Microsoft Office PowerPoint</Application>
  <PresentationFormat>Bildschirmpräsentation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Ananke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 το γήπεδο στο Συντριβάνι</vt:lpstr>
      <vt:lpstr>ΜΙΑ ΟΜΑΔΑ ΜΙΑ ΚΛΗΡΟΝΟΜΙΑ το γήπεδο στην Τούμπα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  <vt:lpstr>ΜΙΑ ΟΜΑΔΑ ΜΙΑ ΚΛΗΡΟΝΟΜΙΑ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ΟΜΑΔΑ ΜΙΑ ΚΛΗΡΟΝΟΜΙΑ</dc:title>
  <dc:creator>Μαρια</dc:creator>
  <cp:lastModifiedBy>Μαρια</cp:lastModifiedBy>
  <cp:revision>32</cp:revision>
  <dcterms:created xsi:type="dcterms:W3CDTF">2016-09-29T10:49:05Z</dcterms:created>
  <dcterms:modified xsi:type="dcterms:W3CDTF">2016-10-02T04:33:33Z</dcterms:modified>
</cp:coreProperties>
</file>